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3CC36C6-9649-4C72-8D0D-245BBC2F0180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6C6-9649-4C72-8D0D-245BBC2F0180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3CC36C6-9649-4C72-8D0D-245BBC2F0180}" type="datetimeFigureOut">
              <a:rPr lang="nl-NL" smtClean="0"/>
              <a:t>9-11-2015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44EF522-71EB-4A2A-9517-9D0B500946F3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Hoofdstuk 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Paragraaf 4 + 5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650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Voedingsstoffen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Planten maken organische stoffen en zuurstof</a:t>
            </a:r>
          </a:p>
          <a:p>
            <a:r>
              <a:rPr lang="nl-NL" dirty="0" smtClean="0"/>
              <a:t>Organische stoffen en zuurstof zijn nodig voor de verbranding in organismen voor energie</a:t>
            </a:r>
          </a:p>
          <a:p>
            <a:r>
              <a:rPr lang="nl-NL" dirty="0" smtClean="0"/>
              <a:t>Koolstofdioxide (afvalstof bij verbranding) hebben planten nodig voor fotosynthese</a:t>
            </a:r>
          </a:p>
          <a:p>
            <a:r>
              <a:rPr lang="nl-NL" dirty="0" smtClean="0"/>
              <a:t>Fotosynthese en verbranding zijn dus kringloop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06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574" y="2324100"/>
            <a:ext cx="610586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6025" y="219075"/>
            <a:ext cx="11576050" cy="664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4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Paragraaf 5</a:t>
            </a:r>
          </a:p>
          <a:p>
            <a:r>
              <a:rPr lang="nl-NL" dirty="0" smtClean="0"/>
              <a:t>Tekening dwarsdoorsnede van het blad (bron 26, blz. 46)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171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bespreken?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Rest paragraaf 4</a:t>
            </a:r>
          </a:p>
          <a:p>
            <a:r>
              <a:rPr lang="nl-NL" dirty="0" smtClean="0"/>
              <a:t>Begin paragraaf 5</a:t>
            </a:r>
          </a:p>
          <a:p>
            <a:r>
              <a:rPr lang="nl-NL" dirty="0" smtClean="0"/>
              <a:t>Maken paragraaf 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68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Stengels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Houtvaten</a:t>
            </a:r>
          </a:p>
          <a:p>
            <a:pPr lvl="1"/>
            <a:r>
              <a:rPr lang="nl-NL" dirty="0" smtClean="0"/>
              <a:t>Stroomt water en mineralen door </a:t>
            </a:r>
            <a:endParaRPr lang="nl-NL" dirty="0"/>
          </a:p>
          <a:p>
            <a:r>
              <a:rPr lang="nl-NL" dirty="0" smtClean="0"/>
              <a:t>Bastvaten </a:t>
            </a:r>
          </a:p>
          <a:p>
            <a:pPr lvl="1"/>
            <a:r>
              <a:rPr lang="nl-NL" dirty="0" smtClean="0"/>
              <a:t>Stroomt glucose en organische stoffen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7072"/>
            <a:ext cx="2376264" cy="236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74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Wortels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Hoofdwortel</a:t>
            </a:r>
          </a:p>
          <a:p>
            <a:r>
              <a:rPr lang="nl-NL" dirty="0" smtClean="0"/>
              <a:t>Zijwortels</a:t>
            </a:r>
          </a:p>
          <a:p>
            <a:r>
              <a:rPr lang="nl-NL" dirty="0" smtClean="0"/>
              <a:t>Wortelharen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76872"/>
            <a:ext cx="3744416" cy="369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Reservevoedsel van planten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Zetmeel, suiker, vetten als voedingsstoffen</a:t>
            </a:r>
          </a:p>
          <a:p>
            <a:r>
              <a:rPr lang="nl-NL" dirty="0"/>
              <a:t>Eiwitten en cellulose zijn </a:t>
            </a:r>
            <a:r>
              <a:rPr lang="nl-NL" dirty="0" smtClean="0"/>
              <a:t>bouwstoffen</a:t>
            </a:r>
          </a:p>
          <a:p>
            <a:r>
              <a:rPr lang="nl-NL" dirty="0" smtClean="0"/>
              <a:t>Vitamines zijn bescherende stoffen</a:t>
            </a:r>
            <a:endParaRPr lang="nl-NL" dirty="0"/>
          </a:p>
          <a:p>
            <a:r>
              <a:rPr lang="nl-NL" dirty="0" smtClean="0"/>
              <a:t>Worden opgeslagen in wortels</a:t>
            </a:r>
          </a:p>
        </p:txBody>
      </p:sp>
    </p:spTree>
    <p:extLst>
      <p:ext uri="{BB962C8B-B14F-4D97-AF65-F5344CB8AC3E}">
        <p14:creationId xmlns:p14="http://schemas.microsoft.com/office/powerpoint/2010/main" val="1504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Knollen en bollen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Meeste reservestoffen zijn ondergronds</a:t>
            </a:r>
          </a:p>
          <a:p>
            <a:r>
              <a:rPr lang="nl-NL" dirty="0" smtClean="0"/>
              <a:t>Knollen zijn verdikte wortels</a:t>
            </a:r>
          </a:p>
          <a:p>
            <a:r>
              <a:rPr lang="nl-NL" dirty="0" smtClean="0"/>
              <a:t>Bollen bestaan uit korte stengel met rokken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39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Bonenplant </a:t>
            </a:r>
            <a:endParaRPr lang="nl-NL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48880"/>
            <a:ext cx="4576639" cy="343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7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Paragraaf 2.5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Kringlopen</a:t>
            </a:r>
          </a:p>
          <a:p>
            <a:r>
              <a:rPr lang="nl-NL" dirty="0" smtClean="0"/>
              <a:t>Stoffen worden doorgegeven van het ene organisme op het andere organisme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075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Kringloop van fotosynthese en verbranding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Planten maken glucose door fotosynthese</a:t>
            </a:r>
          </a:p>
          <a:p>
            <a:r>
              <a:rPr lang="nl-NL" dirty="0" smtClean="0"/>
              <a:t>Energie uit zonlicht wordt in de glucose en andere organische stoffen ingebouwd</a:t>
            </a:r>
          </a:p>
          <a:p>
            <a:r>
              <a:rPr lang="nl-NL" dirty="0" smtClean="0"/>
              <a:t>Bij verbranding komt de energie uit de organische stoffen weer vrij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623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4056</TotalTime>
  <Words>179</Words>
  <Application>Microsoft Office PowerPoint</Application>
  <PresentationFormat>Diavoorstelling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Austin</vt:lpstr>
      <vt:lpstr>Hoofdstuk 2</vt:lpstr>
      <vt:lpstr>Wat gaan we bespreken? </vt:lpstr>
      <vt:lpstr>Stengels </vt:lpstr>
      <vt:lpstr>Wortels </vt:lpstr>
      <vt:lpstr>Reservevoedsel van planten</vt:lpstr>
      <vt:lpstr>Knollen en bollen </vt:lpstr>
      <vt:lpstr>Bonenplant </vt:lpstr>
      <vt:lpstr>Paragraaf 2.5</vt:lpstr>
      <vt:lpstr>Kringloop van fotosynthese en verbranding </vt:lpstr>
      <vt:lpstr>Voedingsstoffen</vt:lpstr>
      <vt:lpstr>PowerPoint-presentatie</vt:lpstr>
      <vt:lpstr>Huiswerk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Bioloei</dc:title>
  <dc:creator>marloes kemna</dc:creator>
  <cp:lastModifiedBy>marloes kemna</cp:lastModifiedBy>
  <cp:revision>23</cp:revision>
  <dcterms:created xsi:type="dcterms:W3CDTF">2015-04-13T05:37:47Z</dcterms:created>
  <dcterms:modified xsi:type="dcterms:W3CDTF">2015-11-11T09:01:51Z</dcterms:modified>
</cp:coreProperties>
</file>